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71" r:id="rId18"/>
    <p:sldId id="284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6C3"/>
    <a:srgbClr val="292929"/>
    <a:srgbClr val="496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2310E95-C862-34EB-592F-911A5A977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47" y="4210757"/>
            <a:ext cx="7520234" cy="47001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E2254FE4-D014-5798-C09D-B0B59E79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4193558"/>
            <a:ext cx="76200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그림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8FF4BEA1-3656-5687-49A7-22E4F80F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" y="4170981"/>
            <a:ext cx="76200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E21CDA-6B4C-B2DE-AB39-7097645A84F1}"/>
              </a:ext>
            </a:extLst>
          </p:cNvPr>
          <p:cNvSpPr/>
          <p:nvPr/>
        </p:nvSpPr>
        <p:spPr>
          <a:xfrm>
            <a:off x="4572000" y="2886891"/>
            <a:ext cx="8425543" cy="3657600"/>
          </a:xfrm>
          <a:prstGeom prst="rect">
            <a:avLst/>
          </a:prstGeom>
          <a:solidFill>
            <a:srgbClr val="DEE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C741E-8654-DFE5-91D1-4233B63E2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63" y="2323353"/>
            <a:ext cx="6645216" cy="5803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9FF83D-5515-6445-C8E1-75C284E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879" y="2232806"/>
            <a:ext cx="7535327" cy="601111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D03B000-4C96-3FC0-51FD-6AE9C8F39239}"/>
              </a:ext>
            </a:extLst>
          </p:cNvPr>
          <p:cNvSpPr/>
          <p:nvPr/>
        </p:nvSpPr>
        <p:spPr>
          <a:xfrm>
            <a:off x="7942217" y="4715691"/>
            <a:ext cx="1045029" cy="783772"/>
          </a:xfrm>
          <a:prstGeom prst="rightArrow">
            <a:avLst/>
          </a:prstGeom>
          <a:solidFill>
            <a:srgbClr val="49663C"/>
          </a:solidFill>
          <a:ln>
            <a:solidFill>
              <a:srgbClr val="4966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2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9DBEDD-142F-688D-A09B-DFDC126713CC}"/>
              </a:ext>
            </a:extLst>
          </p:cNvPr>
          <p:cNvSpPr/>
          <p:nvPr/>
        </p:nvSpPr>
        <p:spPr>
          <a:xfrm>
            <a:off x="1027289" y="2043289"/>
            <a:ext cx="15240000" cy="6829778"/>
          </a:xfrm>
          <a:prstGeom prst="rect">
            <a:avLst/>
          </a:prstGeom>
          <a:solidFill>
            <a:srgbClr val="DEE6C3"/>
          </a:solidFill>
          <a:ln>
            <a:solidFill>
              <a:srgbClr val="DEE6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57FD6-A241-3C54-3815-B7E0E149B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9" y="2059252"/>
            <a:ext cx="6943725" cy="489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0614A-F2A2-2B0E-00CF-56495F34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869" y="2043289"/>
            <a:ext cx="6600825" cy="6257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295F33-6130-D9CF-E2F4-54B13D2C6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463" y="7085094"/>
            <a:ext cx="5253831" cy="16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</Words>
  <Application>Microsoft Office PowerPoint</Application>
  <PresentationFormat>사용자 지정</PresentationFormat>
  <Paragraphs>29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rpa발표_너티</dc:title>
  <dc:subject>Presentation</dc:subject>
  <dc:creator>mangoboard.net_31932293</dc:creator>
  <cp:lastModifiedBy>조수연</cp:lastModifiedBy>
  <cp:revision>4</cp:revision>
  <dcterms:created xsi:type="dcterms:W3CDTF">2023-11-12T02:42:18Z</dcterms:created>
  <dcterms:modified xsi:type="dcterms:W3CDTF">2023-11-12T04:08:37Z</dcterms:modified>
</cp:coreProperties>
</file>